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Lato" panose="020B0600000101010101" charset="-127"/>
      <p:regular r:id="rId11"/>
      <p:bold r:id="rId12"/>
      <p:italic r:id="rId13"/>
      <p:boldItalic r:id="rId14"/>
    </p:embeddedFont>
    <p:embeddedFont>
      <p:font typeface="Raleway" panose="020B0600000101010101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88" y="9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ceb4e4f290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ceb4e4f290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앞에 서있든 멀리서있든 머리의 y좌표는 비슷 (약 0.05)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eb4e4f290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eb4e4f290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화면상에서의 y좌표는 비슷하지만 실제로는 약 0.32의 차이가있다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eb4e4f290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eb4e4f290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서있을때와 얼마나 다른지 확인하기 위해 찍은 사진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ceb4e4f290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ceb4e4f290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string now : 현재시각 불러오는 코드블럭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ceb4e4f290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ceb4e4f290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ceb4e4f290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ceb4e4f290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ceb4e4f290_1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ceb4e4f290_1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/>
              <a:t>캡스톤 디자인</a:t>
            </a:r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5" y="3172900"/>
            <a:ext cx="7688100" cy="174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201600276 박유승</a:t>
            </a:r>
            <a:endParaRPr sz="2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201600286 이보근</a:t>
            </a:r>
            <a:endParaRPr sz="2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201600291 이재희</a:t>
            </a:r>
            <a:endParaRPr sz="2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22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201600294 임승호</a:t>
            </a:r>
            <a:endParaRPr sz="22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325" y="1312363"/>
            <a:ext cx="3940651" cy="3407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3975" y="1312375"/>
            <a:ext cx="3583555" cy="3407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4" name="Google Shape;94;p14"/>
          <p:cNvCxnSpPr/>
          <p:nvPr/>
        </p:nvCxnSpPr>
        <p:spPr>
          <a:xfrm rot="10800000" flipH="1">
            <a:off x="3763875" y="2235575"/>
            <a:ext cx="3905400" cy="48120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25" y="1234550"/>
            <a:ext cx="4175174" cy="340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234538"/>
            <a:ext cx="3940651" cy="34077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" name="Google Shape;101;p15"/>
          <p:cNvCxnSpPr/>
          <p:nvPr/>
        </p:nvCxnSpPr>
        <p:spPr>
          <a:xfrm>
            <a:off x="3841700" y="2624800"/>
            <a:ext cx="3778200" cy="0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481" y="1180419"/>
            <a:ext cx="5758800" cy="32393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9450" y="58997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코드분석</a:t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000" y="1034950"/>
            <a:ext cx="7919999" cy="395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000" y="1022600"/>
            <a:ext cx="7919999" cy="396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000" y="1036750"/>
            <a:ext cx="7920001" cy="396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2000" y="1016526"/>
            <a:ext cx="7920001" cy="396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</Words>
  <Application>Microsoft Office PowerPoint</Application>
  <PresentationFormat>화면 슬라이드 쇼(16:9)</PresentationFormat>
  <Paragraphs>10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Arial</vt:lpstr>
      <vt:lpstr>Raleway</vt:lpstr>
      <vt:lpstr>Lato</vt:lpstr>
      <vt:lpstr>Streamline</vt:lpstr>
      <vt:lpstr>캡스톤 디자인</vt:lpstr>
      <vt:lpstr>PowerPoint 프레젠테이션</vt:lpstr>
      <vt:lpstr>PowerPoint 프레젠테이션</vt:lpstr>
      <vt:lpstr>PowerPoint 프레젠테이션</vt:lpstr>
      <vt:lpstr>코드분석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캡스톤 디자인</dc:title>
  <cp:lastModifiedBy>이재희</cp:lastModifiedBy>
  <cp:revision>1</cp:revision>
  <dcterms:modified xsi:type="dcterms:W3CDTF">2021-04-06T02:26:46Z</dcterms:modified>
</cp:coreProperties>
</file>